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8"/>
  </p:notesMasterIdLst>
  <p:handoutMasterIdLst>
    <p:handoutMasterId r:id="rId29"/>
  </p:handoutMasterIdLst>
  <p:sldIdLst>
    <p:sldId id="396" r:id="rId5"/>
    <p:sldId id="481" r:id="rId6"/>
    <p:sldId id="489" r:id="rId7"/>
    <p:sldId id="488" r:id="rId8"/>
    <p:sldId id="491" r:id="rId9"/>
    <p:sldId id="487" r:id="rId10"/>
    <p:sldId id="486" r:id="rId11"/>
    <p:sldId id="485" r:id="rId12"/>
    <p:sldId id="484" r:id="rId13"/>
    <p:sldId id="483" r:id="rId14"/>
    <p:sldId id="482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274" r:id="rId2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3" autoAdjust="0"/>
    <p:restoredTop sz="95033" autoAdjust="0"/>
  </p:normalViewPr>
  <p:slideViewPr>
    <p:cSldViewPr snapToGrid="0" snapToObjects="1">
      <p:cViewPr varScale="1">
        <p:scale>
          <a:sx n="63" d="100"/>
          <a:sy n="63" d="100"/>
        </p:scale>
        <p:origin x="90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25/05/2025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25/05/2025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C87-DC29-70C4-85E8-D8BA84FE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BB6AD08-111F-E53E-41B2-6CA1C2221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2AE4D2-618F-97A2-272F-6AB87BA9B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30798BE-894A-F46B-C242-A727629BC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38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DB98-0928-E29C-AEBB-243A012BD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17A91C6-C5D5-0738-27A2-231D00DD3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B76219-00D7-F777-A765-83A9EDCBC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C2287A1-9698-1FA0-6412-C0D6E3C91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409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604B-7C2D-A8E2-E20F-1DC64B31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8AD65B7-FDAA-7A77-8219-D4909090A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199E32-C7EB-3409-491F-B889E5A77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7DC8A5F-03EE-B7AC-C270-D5C3473C0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675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19DE-500A-CC90-3427-076042DC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46C4414-1BF5-5D58-3657-7E8555128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26FD77-6C4D-3AE5-080D-3A0551B8B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A89F937-7AD6-7DFE-DDB7-65B7FC68B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926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A29FD-D804-F4C7-1F64-5F54FDF23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2F3DA6F-B357-425D-0FCA-61BDD3948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DBEDD0C-30AD-25F7-44F4-2D9E8E756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2D9A2D0-A5FD-26D4-85D4-5D4B1CDBE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50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C625E-6960-68CE-DC75-2923B1949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B894962-79F3-683F-758B-4C5B3A1B65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1224B2-7F10-6D66-E425-91DA4E148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C5DFC67-C2DD-3D3B-8572-959C26D31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032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27F04-A8A2-7661-B5D4-A652453B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2DA9E7B-B58A-A7A5-058E-AF3A8903B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33DF8EA-C503-ACAF-E17C-E6E9B3C83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C546CE5-DD33-C4C5-9A69-655FD3147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018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A4115-DAE3-A3EF-F877-732D754F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1BEDBA5-638E-E1B0-1E5B-B9247EAC6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B17B0ED-33EF-3F3C-CE44-2226F826B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0B2E296-3A40-0720-5CE6-311FC663D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56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076A9-A911-C325-E444-EDF7C74A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915EE75-B15E-AA76-2918-B95EDA488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D2FD01-57CC-9EB4-CFEC-40C1B009B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2D461F0-6502-DF9A-D731-B1EA2B7F1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190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EE630-FDA5-636C-9A2D-E1060616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1C04704-0DAD-20DC-19E7-D9C90FD0D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B4A7D38-F63B-7739-387D-029E4E6FF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5569ED1-49E7-1DA1-B99D-55C01F0D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778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2F41C-39C6-B93D-67C2-5E8BDA1F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68BD5CD-C2EF-E8C9-F3E1-A5CCF2B45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CD1510E-16C0-536E-1590-DC0895424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7BBC0DA-F336-7512-ED46-93C2E09745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68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56-4A99-A607-98B6-DA7300B51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56F0059-6B12-DA90-0243-037FB2DCC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719BB8-2F91-B8E4-C51E-09AE50DA4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0E1C6CD-E48A-ECFF-D3CC-22AC639B5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272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FA38C-4EBF-8A90-A85D-1F0E82A7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3B94F66-3CB2-DA06-428B-A30EC4CF2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B29B61-9B68-C684-571E-68EB119EF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FC24BB-150C-91C3-2BD1-20428291B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309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3CADF-CAD3-8A3F-6F40-5EFA47F8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7EF443A-8863-3415-1E8C-17C043BC5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7D7B349-6C65-9174-85B8-933AEBB00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92C5BE6-E810-C3B3-9A1E-A6B913786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30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1BFFC-59B6-6B90-8C8F-B5D5F49B3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3969219-5A97-E6D7-4BBB-2FBEDAB14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F90B27-FD95-D075-39FD-F89A060E1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1707450-0C93-C895-6B16-E8EBDC606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633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3BE62-8550-453D-B54B-DA70C9F77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E7113D3-C783-3D50-8F78-D2BBC7BC7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04C6A3D-A5AB-E866-6C76-3F7231045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0AC79DC-43AC-1F41-3CFE-49C0DCC7A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1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CF2F4-7E57-F195-9C89-5BFB44CC5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BA3ABBC-A5A9-21C3-24F4-90FDAC577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F66802-4189-1DF3-F0B7-4CFBFD1CB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E5C079C-D81B-7F92-9CD2-FDC0151C3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13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157C-4277-4F89-5C44-09167A892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5977579-D9BE-4302-C180-B336125EB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E7785E-3B47-A03C-362D-E96908C3E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9A5037B-D11F-0E57-02A6-9DF7A17CA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333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EE34-B6DC-934E-BC1E-1E746128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EDC802B-28DA-006C-96AC-D15494901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148D481-5B59-0629-325E-CB8A7DEBC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8765199-D301-C67A-0AE2-7806F4F98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676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189BB-FF34-6F20-96D5-477BA37E5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947957E-6A03-E9CE-F008-1F3610DBE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D7DE524-29BA-2B42-82DB-79061B7D1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635B951-539F-A0C4-A512-9DC575E0D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09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C844A-C2B3-9705-EFCB-F84A32D6C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CA9A58B-9B9F-CA42-8BA2-85C8AE1D7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BD9F89-4442-BF55-5259-C3CBFB4A8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01B61B4-C65D-B375-911B-6F520A7EF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182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87FF2-305D-4B04-1C2F-FF2F6A803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6C63F8E-E380-8698-2757-BFFAFE717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86C7D91-1267-F8F1-ACBC-A9BE23F3C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7D5E9F-381C-E50B-EB8E-7BCA6427D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86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25/05/2025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FF18-4E1F-9F76-FF06-DA872544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E89FE0C-E2CF-C51A-B7D1-51A8CED1A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011DAC-ACAF-BF75-5143-2260B757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seleção SWITCH – Modulo 13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3E665-16A2-1A21-2ABF-BEBF1EF96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5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EC36C-55F9-7F69-3CA3-640AFF2F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00A5AB5A-E11C-3303-148E-9F61F0A80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DF56D77-257B-2258-A1BC-CC61E7DA3160}"/>
              </a:ext>
            </a:extLst>
          </p:cNvPr>
          <p:cNvSpPr txBox="1"/>
          <p:nvPr/>
        </p:nvSpPr>
        <p:spPr>
          <a:xfrm>
            <a:off x="2994660" y="2947154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999B8BF-C6EC-0CE6-2573-172C68166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533" y="10"/>
            <a:ext cx="12223066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9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A2BD-2549-A96A-3F96-481A0C375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41891B0-DD0A-BDEF-E023-3E81E34CA0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5E3CBB-52FC-B510-1C50-98083A388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12750"/>
            <a:ext cx="12191979" cy="688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96D8F-73A5-1506-067F-C8382A34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5459A34-84E1-70CD-5C36-FA4621DEB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BF27B7A-A37B-80A3-572B-A45FDA264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0" y="0"/>
            <a:ext cx="12158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04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5C674-062A-D25D-FBD0-9348A97EA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9315169-EDBE-F5B6-3F48-824E73507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25BAB4-0EE5-BD80-3BCC-AC05DF87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0"/>
            <a:ext cx="1219196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FC2D6-D8D7-C042-9D26-E26D0AF45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69C70DA-1FCE-C82E-B3FB-14EED4077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B1F668A-17A7-7A5E-F622-EF6B2EA9A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712"/>
            <a:ext cx="12191980" cy="68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0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68BA9-E36E-D028-ECC3-4038139A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18D3639-01AD-A4CD-7678-343FA3044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6F3215-EE96-D9D6-72F3-8BF323615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0"/>
            <a:ext cx="1219893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2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36B59-A606-1CED-0CF2-1805C2E7D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CD37C27-41C1-7D4E-184C-700B206DD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7DFF095-15EC-E782-4440-86286338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6185"/>
            <a:ext cx="12202959" cy="68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55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6D41-83A0-4692-FE66-7484401B0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0328A00-49D8-E99C-7B07-310755C0A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205B56-3CE4-DEFA-6FF2-E3B097763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" y="10"/>
            <a:ext cx="12191980" cy="69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4DBE3-5DF3-024D-9B79-679DD026B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334346A-D216-D594-FD9C-928418BA56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D81FA9E-7F06-C1FC-A6E6-2010FD1BE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8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1134-46B1-96CA-701C-2BD306EA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0CB736B-6CA5-9D6B-5834-1F406E8605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C4FF18-26AC-3764-6E57-B0408287B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046"/>
            <a:ext cx="12191960" cy="68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3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57D9-853D-9DA3-CE8A-19D10908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09A7863-6D66-E844-A4F8-C119AC411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151D72-303A-439F-9C94-4F6061EDE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736" y="11"/>
            <a:ext cx="12244735" cy="68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62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79C2F-CEB1-00F3-765C-2A5E7E8E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0BCC36B-6BD5-272D-EA55-516F8B5CE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7457E0D-B266-3109-56DA-4B7E9B042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7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1BC7A-09C7-DC3C-D2C5-4DCF21B7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9DE8E2D-2167-661C-7B10-5AC289C77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98F8E54-3D53-9D39-31A4-4470E4F7C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08"/>
            <a:ext cx="12220053" cy="684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F31DB-6D26-B50D-CF68-1D142452E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7D2DB28-C281-5E2F-28E8-65EA7C5C2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BAC4D5-D873-11F3-95F2-B2972DB55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1437"/>
            <a:ext cx="12189406" cy="685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72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599-0353-5760-C2DC-757975E6B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746E584-2875-D7C6-08B7-5407C3D45B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FE652A0-19C6-3523-EEF1-45D676E8E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774" y="0"/>
            <a:ext cx="12258773" cy="682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4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BA143-04A4-431C-3883-EE9D2A683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FF5F85E-F964-6D06-6BE7-4F3A868E9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79A13B2-D306-7EDC-6AE3-32F2C457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6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5B4F6-5E00-05A2-761F-939DE7BB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9360D86-0F76-6C73-21DC-D47A4BE9E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5ADEF78-6848-F8F6-36AE-7F07EAA37EBE}"/>
              </a:ext>
            </a:extLst>
          </p:cNvPr>
          <p:cNvSpPr txBox="1"/>
          <p:nvPr/>
        </p:nvSpPr>
        <p:spPr>
          <a:xfrm>
            <a:off x="2994660" y="2947154"/>
            <a:ext cx="620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62BEDD-CD0E-2328-03D6-CE66DC93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1815"/>
            <a:ext cx="12191980" cy="68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99FB5-F4DB-98CA-2BAC-977A0F7C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C45B652-9E75-6E7A-F1E7-C0B6F0D3A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16E6017-096B-2049-01F9-CB0E8E50B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7233"/>
            <a:ext cx="12191980" cy="68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BE02-67A7-F0CF-9189-70AB8465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BC7FD98-108F-6DB3-5AC2-DF9A59CB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82360A-68B1-C630-3B18-42C5353A4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48820"/>
            <a:ext cx="1219196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7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0DF3-8E93-6444-ABCC-2296F5CF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01FF539-DAA5-DC86-B3D8-F9ADB061E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57B804-3DE3-E48D-5D3D-212412459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6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D727B-B174-79C6-6CBC-25B534372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7B843B6-DB4F-B135-E7DB-3D12A299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AA66C5-63DB-99B9-14C7-DD01696BA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0"/>
            <a:ext cx="12191960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12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1782</TotalTime>
  <Words>38</Words>
  <Application>Microsoft Office PowerPoint</Application>
  <PresentationFormat>Widescreen</PresentationFormat>
  <Paragraphs>27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Celestial</vt:lpstr>
      <vt:lpstr>Estruturas de seleção SWITCH – Modulo 13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19</cp:revision>
  <dcterms:created xsi:type="dcterms:W3CDTF">2025-03-05T19:26:57Z</dcterms:created>
  <dcterms:modified xsi:type="dcterms:W3CDTF">2025-05-25T20:53:58Z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